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94" r:id="rId25"/>
    <p:sldId id="291" r:id="rId26"/>
    <p:sldId id="280" r:id="rId27"/>
    <p:sldId id="281" r:id="rId28"/>
    <p:sldId id="283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295" r:id="rId45"/>
    <p:sldId id="296" r:id="rId46"/>
    <p:sldId id="307" r:id="rId47"/>
    <p:sldId id="298" r:id="rId48"/>
    <p:sldId id="309" r:id="rId49"/>
    <p:sldId id="310" r:id="rId50"/>
    <p:sldId id="30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140" d="100"/>
          <a:sy n="140" d="100"/>
        </p:scale>
        <p:origin x="96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CBA8E-5928-4267-81B7-0C66EA8F737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57C12-3738-4CAA-B5CB-BE1D9BAA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70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mushrooms are tempered with; resizing image will distort scaling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57C12-3738-4CAA-B5CB-BE1D9BAAE5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3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Instructions bar is tempered with; resizing image will distort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57C12-3738-4CAA-B5CB-BE1D9BAAE5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5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case you need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57C12-3738-4CAA-B5CB-BE1D9BAAE5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1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4634-77D4-4BFB-9FC7-5473C17AE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692D1-ACDF-4AA0-A8CE-06EFE1D93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27B92-E26F-467A-8B5A-C043F47C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8C088-9907-4DE6-9548-B26C64CE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6CCF3-3294-447B-9E29-C9B304B2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6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60EA-589F-4537-A0EA-9337F636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A8F9E-5816-44D5-963D-FBD78925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6F794-7087-43B1-91D0-BCE1A7509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B8742-103E-40CF-9D51-AC148012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44BA2-DB37-49B7-AB92-2A11ADA6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186C1F-A191-4E1C-AF5C-BC08B8FF4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EA88A-AC96-4693-A683-605EB3B66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64D71-C3E8-411E-B297-85B36763C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3677A-F852-4FB4-B969-0F89880DA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65E0E-4DF2-416E-BF95-757F790E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4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0511-B6D5-4527-8A4C-A5B274D7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0054E-384F-4FF2-9F9B-E42A490DF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7087-D999-4B22-A966-60D6556AE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EC636-D946-443A-A76A-7867C07F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3875-429A-4AF5-A117-6E82E1EE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5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E209-09CF-49E3-87FB-A7CFED41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B0FBB-0CAF-4210-A73C-28B0F62F0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ED1F5-26A2-46AA-996A-BCB357B9B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1191-358F-4FCC-9660-DD397892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28528-D98B-48BC-B38E-15C6FA264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9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6254-367D-4693-8A1D-220E5D40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D0D9C-D313-4F0D-94CF-DEDE68105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24EBB-7480-4E34-B2BF-FCCD8BB24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DB188-1EAA-4B4B-98F7-144ED0C0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F6B80-E3D9-4963-AC56-5CA64E3F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D7719-D49B-4A8A-B3EE-64931CCF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0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E432-1C9B-46FD-AFF0-1D2069F4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BDAB0-1336-499F-85AA-DEB5212A5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E6918-91DD-4950-A33D-F5B70199E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133E8-D89C-49E9-9DB0-9A7BDAD19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E28BD-1F06-43A2-8DAF-66B2A6676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A2A289-601C-471A-BF9E-D5CD6806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3D965E-D8E2-4083-8C32-A0DAB986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6E428-5EB5-4EB2-95AD-76CFFDF9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7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902B-3CA5-4B27-890D-4F337ACD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5CB80-19BC-4728-9127-ADA76A56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B415E-709F-4A9B-A8FF-CAB4E8A14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F410E-41E7-43BF-A464-81292C81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FDA5EC-6C5C-4F05-994A-323A54A5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2930D-1B62-41BA-82DC-1C9034D5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1F453-17BC-4DA3-B168-17F7C797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6630-FFF7-4ACA-A423-4B33E5FA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C0FA7-C815-4FE0-800E-439A47E80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5D95E-0034-4224-8E9E-3C2616FE1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E0DAA-FC55-46C4-A12D-B87E547D0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488F5-823C-40A5-A843-999B0638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10DA1-4B71-4FAC-B731-E0D8F38F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6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68AF-CF4F-400C-94BF-06C487CB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E27B75-4EE9-4EFD-8DA7-4DE202068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AE329-5F35-44A3-B35C-F3F11DF25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FC40A-CF70-42EA-BF1A-49C85D50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4DBA3-795E-4366-93BE-40AAE26A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F72B9-BECF-4452-A25E-322E0349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6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C59B8D-9EB6-4C5B-803C-61AED6705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4D2D1-8B64-4041-A677-C9AF8521E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66331-4B7A-4CE6-83F8-B704B4A82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20C63-2517-46D6-8617-DFB3555A8BC7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1E345-3F46-4E07-B8E1-0DD5E3F4E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A7931-0062-49EB-972B-F29241D3F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C3C9C-C422-4C32-9F80-1785ECBC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36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FE54-DF3B-47AA-AC85-A60551285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EEBF0-0B0D-40C3-9B35-C4B1BE614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DE892-E68E-4743-8F69-79625E41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5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69F0A2-FFFE-4E5B-98C7-1657F1341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9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2731E1-22BD-4D18-8703-125E0AC0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7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37360EF-AD60-4527-AE15-261638CE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08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44447-D4A3-42A1-86D3-AC96C694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7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0BB90E-CFDC-40B2-BD2B-A8C14A11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5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A6B9F7-1D08-4FA8-AE0F-D422A374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2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5A7CD6-5127-46FF-A118-F420CFC0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0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FEE062-BC8F-4FBE-B005-D89E1B2B1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29FA46-9245-4A3F-B7F4-9B43027D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4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A2E5D1B-5E6D-44C6-8F20-912BCAD8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436737-9EC3-48E0-B951-F2053ACC2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75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360724-50D8-49CD-845E-F3D54279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87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6839D-0855-461D-8A4B-C9BFD396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0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4C69C-F35C-4742-A6A2-7EE13B91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94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A9684-9320-4D2C-A1D9-54CC7818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39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6C6A5-ADC7-4373-AA13-B343F2D0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61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19C3E-B758-48CB-8A20-F3B1CA63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88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8F3FCF-7776-4E2C-8BB0-D1484793CB6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EE8865-4588-4060-BA7E-64F06A8D7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A81CC3B0-1702-4C71-8D9B-B65A5EF17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7407" y="1743162"/>
              <a:ext cx="688908" cy="688908"/>
            </a:xfrm>
            <a:prstGeom prst="rect">
              <a:avLst/>
            </a:prstGeom>
          </p:spPr>
        </p:pic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56C078EC-1EB7-47DC-9FC3-DA2E290DC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730" y="2680123"/>
              <a:ext cx="688908" cy="688908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3C6A2E09-83E4-463D-AA3B-08702A850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831" y="4108354"/>
              <a:ext cx="688908" cy="688908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7B0D16FD-4A69-4E08-994F-6C752F23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275" y="3790663"/>
              <a:ext cx="688908" cy="688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227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9027B-80E0-4ADB-B82B-C1785E17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69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C6A42-9FE1-49CB-99B4-B6BA0BD3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5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BD9DB-29E6-490A-A9B6-4B87079E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7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FE54-DF3B-47AA-AC85-A60551285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EEBF0-0B0D-40C3-9B35-C4B1BE614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690E7-45B7-45A8-B000-809B3DD2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93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219D8-6DA4-4ADD-B305-3AB1D74A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06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7A878-34D1-466D-B5D2-D4E777E2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28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DBF2F-58DD-43E3-8CEE-ED132EAF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7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C56C6-4ED1-4F77-B661-443452288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30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9A9D2-BA7D-4F26-9B8F-E57579B4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1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C7D24-695F-4E92-9724-5638A44E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57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6839D-0855-461D-8A4B-C9BFD396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4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4C69C-F35C-4742-A6A2-7EE13B91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24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A9684-9320-4D2C-A1D9-54CC7818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25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6C6A5-ADC7-4373-AA13-B343F2D0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2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FE54-DF3B-47AA-AC85-A60551285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EEBF0-0B0D-40C3-9B35-C4B1BE614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A07864-4411-4ACC-9201-62FC9BAD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88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19C3E-B758-48CB-8A20-F3B1CA63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5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8F3FCF-7776-4E2C-8BB0-D1484793CB6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EE8865-4588-4060-BA7E-64F06A8D7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A81CC3B0-1702-4C71-8D9B-B65A5EF17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7407" y="1743162"/>
              <a:ext cx="688908" cy="688908"/>
            </a:xfrm>
            <a:prstGeom prst="rect">
              <a:avLst/>
            </a:prstGeom>
          </p:spPr>
        </p:pic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56C078EC-1EB7-47DC-9FC3-DA2E290DC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730" y="2680123"/>
              <a:ext cx="688908" cy="688908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3C6A2E09-83E4-463D-AA3B-08702A850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831" y="4108354"/>
              <a:ext cx="688908" cy="688908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7B0D16FD-4A69-4E08-994F-6C752F23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1275" y="3790663"/>
              <a:ext cx="688908" cy="688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140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9027B-80E0-4ADB-B82B-C1785E17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17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C6A42-9FE1-49CB-99B4-B6BA0BD3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80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28EB6-98A3-4EB7-8279-EC3A55CEF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67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B93C1-A05D-44B8-8529-8F026E7D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0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E5C870-B03D-4F99-87DE-57725C5159C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70A5DE-3697-4407-B58F-E33147DA4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62FE5A-07DB-413B-99BC-26D4691C9359}"/>
                </a:ext>
              </a:extLst>
            </p:cNvPr>
            <p:cNvGrpSpPr/>
            <p:nvPr/>
          </p:nvGrpSpPr>
          <p:grpSpPr>
            <a:xfrm>
              <a:off x="5486400" y="0"/>
              <a:ext cx="1651672" cy="261610"/>
              <a:chOff x="6519081" y="-702919"/>
              <a:chExt cx="1651672" cy="26161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BB4474B-C950-49A8-B8E7-1F2F187C59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456" r="85963" b="96376"/>
              <a:stretch/>
            </p:blipFill>
            <p:spPr>
              <a:xfrm>
                <a:off x="6519081" y="-702919"/>
                <a:ext cx="1310185" cy="248567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459AD6-5A58-47EA-BD0B-8CB7307B4D76}"/>
                  </a:ext>
                </a:extLst>
              </p:cNvPr>
              <p:cNvSpPr txBox="1"/>
              <p:nvPr/>
            </p:nvSpPr>
            <p:spPr>
              <a:xfrm>
                <a:off x="6519081" y="-702919"/>
                <a:ext cx="16516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Instructions: 15/18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4616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98BDF2-C9A1-4572-90B4-5909FDE7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52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8DA93-9BEE-4D9E-9712-A109F3654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03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16ED9-96CB-49FE-AA04-DE927AB8C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2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FE54-DF3B-47AA-AC85-A60551285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EEBF0-0B0D-40C3-9B35-C4B1BE614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A7845D-0C42-4C15-B075-62C479CE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71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583EA03-3A48-47CC-819A-834AB0E67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30" y="2740092"/>
            <a:ext cx="688908" cy="688908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A74F8EC-9D54-476D-8912-AF73D272A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40092"/>
            <a:ext cx="688908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FE54-DF3B-47AA-AC85-A60551285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EEBF0-0B0D-40C3-9B35-C4B1BE614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254D2D-377E-400E-AF66-6C5B1BEE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2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FE54-DF3B-47AA-AC85-A60551285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EEBF0-0B0D-40C3-9B35-C4B1BE614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299892-CBF2-4537-971A-8454C7072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43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8907FD-D3EA-42C9-9C98-94EB2F69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4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CB64A9-C5FE-4753-BDD6-FE0F0660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1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Widescreen</PresentationFormat>
  <Paragraphs>7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Lieke Hofmans</dc:creator>
  <cp:lastModifiedBy>Lieke Hofmans</cp:lastModifiedBy>
  <cp:revision>1</cp:revision>
  <dcterms:created xsi:type="dcterms:W3CDTF">2021-10-21T10:10:26Z</dcterms:created>
  <dcterms:modified xsi:type="dcterms:W3CDTF">2021-10-21T10:50:57Z</dcterms:modified>
</cp:coreProperties>
</file>